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8" r:id="rId2"/>
    <p:sldId id="262" r:id="rId3"/>
    <p:sldId id="257" r:id="rId4"/>
    <p:sldId id="259" r:id="rId5"/>
    <p:sldId id="261" r:id="rId6"/>
    <p:sldId id="279" r:id="rId7"/>
    <p:sldId id="271" r:id="rId8"/>
    <p:sldId id="272" r:id="rId9"/>
    <p:sldId id="265" r:id="rId10"/>
    <p:sldId id="266" r:id="rId11"/>
    <p:sldId id="267" r:id="rId12"/>
    <p:sldId id="268" r:id="rId13"/>
    <p:sldId id="269" r:id="rId14"/>
    <p:sldId id="270" r:id="rId15"/>
    <p:sldId id="273" r:id="rId16"/>
    <p:sldId id="274" r:id="rId17"/>
    <p:sldId id="275" r:id="rId18"/>
    <p:sldId id="276"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7" autoAdjust="0"/>
    <p:restoredTop sz="94660"/>
  </p:normalViewPr>
  <p:slideViewPr>
    <p:cSldViewPr snapToGrid="0">
      <p:cViewPr varScale="1">
        <p:scale>
          <a:sx n="72" d="100"/>
          <a:sy n="72" d="100"/>
        </p:scale>
        <p:origin x="90" y="78"/>
      </p:cViewPr>
      <p:guideLst/>
    </p:cSldViewPr>
  </p:slideViewPr>
  <p:notesTextViewPr>
    <p:cViewPr>
      <p:scale>
        <a:sx n="1" d="1"/>
        <a:sy n="1" d="1"/>
      </p:scale>
      <p:origin x="0" y="0"/>
    </p:cViewPr>
  </p:notesTextViewPr>
  <p:sorterViewPr>
    <p:cViewPr>
      <p:scale>
        <a:sx n="100" d="100"/>
        <a:sy n="100" d="100"/>
      </p:scale>
      <p:origin x="0" y="-22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D37D41-8FFF-4497-B0DE-9FC4BF0F3462}"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3768630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1473933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907192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2231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2068866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BD37D41-8FFF-4497-B0DE-9FC4BF0F3462}"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3887885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BD37D41-8FFF-4497-B0DE-9FC4BF0F3462}"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2736747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D37D41-8FFF-4497-B0DE-9FC4BF0F3462}"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1182085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D37D41-8FFF-4497-B0DE-9FC4BF0F3462}"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161895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D37D41-8FFF-4497-B0DE-9FC4BF0F3462}"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305348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D37D41-8FFF-4497-B0DE-9FC4BF0F3462}"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4026297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2615995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D37D41-8FFF-4497-B0DE-9FC4BF0F3462}"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279544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D37D41-8FFF-4497-B0DE-9FC4BF0F3462}"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43359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D37D41-8FFF-4497-B0DE-9FC4BF0F3462}" type="datetimeFigureOut">
              <a:rPr lang="en-US" smtClean="0"/>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314057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3721534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D37D41-8FFF-4497-B0DE-9FC4BF0F3462}"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E6EA2-FB8E-4789-BACA-A67B7E8450DC}" type="slidenum">
              <a:rPr lang="en-US" smtClean="0"/>
              <a:t>‹#›</a:t>
            </a:fld>
            <a:endParaRPr lang="en-US"/>
          </a:p>
        </p:txBody>
      </p:sp>
    </p:spTree>
    <p:extLst>
      <p:ext uri="{BB962C8B-B14F-4D97-AF65-F5344CB8AC3E}">
        <p14:creationId xmlns:p14="http://schemas.microsoft.com/office/powerpoint/2010/main" val="30209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BD37D41-8FFF-4497-B0DE-9FC4BF0F3462}" type="datetimeFigureOut">
              <a:rPr lang="en-US" smtClean="0"/>
              <a:t>11/10/2021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E6EA2-FB8E-4789-BACA-A67B7E8450DC}" type="slidenum">
              <a:rPr lang="en-US" smtClean="0"/>
              <a:t>‹#›</a:t>
            </a:fld>
            <a:endParaRPr lang="en-US"/>
          </a:p>
        </p:txBody>
      </p:sp>
    </p:spTree>
    <p:extLst>
      <p:ext uri="{BB962C8B-B14F-4D97-AF65-F5344CB8AC3E}">
        <p14:creationId xmlns:p14="http://schemas.microsoft.com/office/powerpoint/2010/main" val="358275485"/>
      </p:ext>
    </p:extLst>
  </p:cSld>
  <p:clrMap bg1="dk1" tx1="lt1" bg2="dk2" tx2="lt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95D8BE-0FE8-456C-969B-65929290C982}"/>
              </a:ext>
            </a:extLst>
          </p:cNvPr>
          <p:cNvSpPr/>
          <p:nvPr/>
        </p:nvSpPr>
        <p:spPr>
          <a:xfrm>
            <a:off x="2551814" y="2705725"/>
            <a:ext cx="7612912" cy="1446550"/>
          </a:xfrm>
          <a:prstGeom prst="rect">
            <a:avLst/>
          </a:prstGeom>
        </p:spPr>
        <p:txBody>
          <a:bodyPr wrap="square">
            <a:spAutoFit/>
          </a:bodyPr>
          <a:lstStyle/>
          <a:p>
            <a:r>
              <a:rPr lang="en-IN" sz="8800" dirty="0"/>
              <a:t>KUMTA-INFO</a:t>
            </a:r>
            <a:endParaRPr lang="en-US" sz="8800" dirty="0"/>
          </a:p>
        </p:txBody>
      </p:sp>
    </p:spTree>
    <p:extLst>
      <p:ext uri="{BB962C8B-B14F-4D97-AF65-F5344CB8AC3E}">
        <p14:creationId xmlns:p14="http://schemas.microsoft.com/office/powerpoint/2010/main" val="3874864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9A243-0BED-4FBE-9994-2D44A7D537EE}"/>
              </a:ext>
            </a:extLst>
          </p:cNvPr>
          <p:cNvPicPr/>
          <p:nvPr/>
        </p:nvPicPr>
        <p:blipFill>
          <a:blip r:embed="rId2"/>
          <a:stretch>
            <a:fillRect/>
          </a:stretch>
        </p:blipFill>
        <p:spPr>
          <a:xfrm>
            <a:off x="261758" y="728134"/>
            <a:ext cx="5625494" cy="5672666"/>
          </a:xfrm>
          <a:prstGeom prst="rect">
            <a:avLst/>
          </a:prstGeom>
        </p:spPr>
      </p:pic>
      <p:pic>
        <p:nvPicPr>
          <p:cNvPr id="3" name="Picture 2">
            <a:extLst>
              <a:ext uri="{FF2B5EF4-FFF2-40B4-BE49-F238E27FC236}">
                <a16:creationId xmlns:a16="http://schemas.microsoft.com/office/drawing/2014/main" id="{841F4A8C-EB96-4C45-B1CB-287AF9B64148}"/>
              </a:ext>
            </a:extLst>
          </p:cNvPr>
          <p:cNvPicPr/>
          <p:nvPr/>
        </p:nvPicPr>
        <p:blipFill>
          <a:blip r:embed="rId3"/>
          <a:stretch>
            <a:fillRect/>
          </a:stretch>
        </p:blipFill>
        <p:spPr>
          <a:xfrm>
            <a:off x="6096000" y="728135"/>
            <a:ext cx="5940258" cy="5672666"/>
          </a:xfrm>
          <a:prstGeom prst="rect">
            <a:avLst/>
          </a:prstGeom>
        </p:spPr>
      </p:pic>
    </p:spTree>
    <p:extLst>
      <p:ext uri="{BB962C8B-B14F-4D97-AF65-F5344CB8AC3E}">
        <p14:creationId xmlns:p14="http://schemas.microsoft.com/office/powerpoint/2010/main" val="2583604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2C92A-49F0-411F-A8EE-98E86633B04C}"/>
              </a:ext>
            </a:extLst>
          </p:cNvPr>
          <p:cNvPicPr/>
          <p:nvPr/>
        </p:nvPicPr>
        <p:blipFill>
          <a:blip r:embed="rId2"/>
          <a:stretch>
            <a:fillRect/>
          </a:stretch>
        </p:blipFill>
        <p:spPr>
          <a:xfrm>
            <a:off x="208749" y="389467"/>
            <a:ext cx="5731510" cy="6095999"/>
          </a:xfrm>
          <a:prstGeom prst="rect">
            <a:avLst/>
          </a:prstGeom>
        </p:spPr>
      </p:pic>
      <p:pic>
        <p:nvPicPr>
          <p:cNvPr id="3" name="Picture 2">
            <a:extLst>
              <a:ext uri="{FF2B5EF4-FFF2-40B4-BE49-F238E27FC236}">
                <a16:creationId xmlns:a16="http://schemas.microsoft.com/office/drawing/2014/main" id="{D327551D-B0FC-40A6-A898-E69C273BDF65}"/>
              </a:ext>
            </a:extLst>
          </p:cNvPr>
          <p:cNvPicPr/>
          <p:nvPr/>
        </p:nvPicPr>
        <p:blipFill>
          <a:blip r:embed="rId3"/>
          <a:stretch>
            <a:fillRect/>
          </a:stretch>
        </p:blipFill>
        <p:spPr>
          <a:xfrm>
            <a:off x="6251741" y="389467"/>
            <a:ext cx="5731510" cy="6095999"/>
          </a:xfrm>
          <a:prstGeom prst="rect">
            <a:avLst/>
          </a:prstGeom>
        </p:spPr>
      </p:pic>
    </p:spTree>
    <p:extLst>
      <p:ext uri="{BB962C8B-B14F-4D97-AF65-F5344CB8AC3E}">
        <p14:creationId xmlns:p14="http://schemas.microsoft.com/office/powerpoint/2010/main" val="1179585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4CC5AF-B538-4CE7-947A-BF9258145A63}"/>
              </a:ext>
            </a:extLst>
          </p:cNvPr>
          <p:cNvPicPr/>
          <p:nvPr/>
        </p:nvPicPr>
        <p:blipFill>
          <a:blip r:embed="rId2"/>
          <a:stretch>
            <a:fillRect/>
          </a:stretch>
        </p:blipFill>
        <p:spPr>
          <a:xfrm>
            <a:off x="241386" y="524934"/>
            <a:ext cx="5731510" cy="5892800"/>
          </a:xfrm>
          <a:prstGeom prst="rect">
            <a:avLst/>
          </a:prstGeom>
        </p:spPr>
      </p:pic>
      <p:pic>
        <p:nvPicPr>
          <p:cNvPr id="3" name="Picture 2">
            <a:extLst>
              <a:ext uri="{FF2B5EF4-FFF2-40B4-BE49-F238E27FC236}">
                <a16:creationId xmlns:a16="http://schemas.microsoft.com/office/drawing/2014/main" id="{8CE9D27F-4496-4013-85D4-F0213589B9EB}"/>
              </a:ext>
            </a:extLst>
          </p:cNvPr>
          <p:cNvPicPr/>
          <p:nvPr/>
        </p:nvPicPr>
        <p:blipFill>
          <a:blip r:embed="rId3"/>
          <a:stretch>
            <a:fillRect/>
          </a:stretch>
        </p:blipFill>
        <p:spPr>
          <a:xfrm>
            <a:off x="6219104" y="524934"/>
            <a:ext cx="5731510" cy="5774265"/>
          </a:xfrm>
          <a:prstGeom prst="rect">
            <a:avLst/>
          </a:prstGeom>
        </p:spPr>
      </p:pic>
    </p:spTree>
    <p:extLst>
      <p:ext uri="{BB962C8B-B14F-4D97-AF65-F5344CB8AC3E}">
        <p14:creationId xmlns:p14="http://schemas.microsoft.com/office/powerpoint/2010/main" val="395252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9ED43-F561-4788-84E0-DD80A9E827DF}"/>
              </a:ext>
            </a:extLst>
          </p:cNvPr>
          <p:cNvPicPr/>
          <p:nvPr/>
        </p:nvPicPr>
        <p:blipFill>
          <a:blip r:embed="rId2"/>
          <a:stretch>
            <a:fillRect/>
          </a:stretch>
        </p:blipFill>
        <p:spPr>
          <a:xfrm>
            <a:off x="6287343" y="558800"/>
            <a:ext cx="5731510" cy="5909733"/>
          </a:xfrm>
          <a:prstGeom prst="rect">
            <a:avLst/>
          </a:prstGeom>
        </p:spPr>
      </p:pic>
      <p:pic>
        <p:nvPicPr>
          <p:cNvPr id="3" name="Picture 2">
            <a:extLst>
              <a:ext uri="{FF2B5EF4-FFF2-40B4-BE49-F238E27FC236}">
                <a16:creationId xmlns:a16="http://schemas.microsoft.com/office/drawing/2014/main" id="{ED1D48D2-9498-4DDC-A5B6-78642412E053}"/>
              </a:ext>
            </a:extLst>
          </p:cNvPr>
          <p:cNvPicPr/>
          <p:nvPr/>
        </p:nvPicPr>
        <p:blipFill>
          <a:blip r:embed="rId3"/>
          <a:stretch>
            <a:fillRect/>
          </a:stretch>
        </p:blipFill>
        <p:spPr>
          <a:xfrm>
            <a:off x="173148" y="558800"/>
            <a:ext cx="5731510" cy="5909733"/>
          </a:xfrm>
          <a:prstGeom prst="rect">
            <a:avLst/>
          </a:prstGeom>
        </p:spPr>
      </p:pic>
    </p:spTree>
    <p:extLst>
      <p:ext uri="{BB962C8B-B14F-4D97-AF65-F5344CB8AC3E}">
        <p14:creationId xmlns:p14="http://schemas.microsoft.com/office/powerpoint/2010/main" val="115442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422413-7793-4971-ADAE-B82F272B89C3}"/>
              </a:ext>
            </a:extLst>
          </p:cNvPr>
          <p:cNvPicPr/>
          <p:nvPr/>
        </p:nvPicPr>
        <p:blipFill>
          <a:blip r:embed="rId2"/>
          <a:stretch>
            <a:fillRect/>
          </a:stretch>
        </p:blipFill>
        <p:spPr>
          <a:xfrm>
            <a:off x="148379" y="592667"/>
            <a:ext cx="5731510" cy="5875865"/>
          </a:xfrm>
          <a:prstGeom prst="rect">
            <a:avLst/>
          </a:prstGeom>
        </p:spPr>
      </p:pic>
      <p:pic>
        <p:nvPicPr>
          <p:cNvPr id="5" name="Picture 4">
            <a:extLst>
              <a:ext uri="{FF2B5EF4-FFF2-40B4-BE49-F238E27FC236}">
                <a16:creationId xmlns:a16="http://schemas.microsoft.com/office/drawing/2014/main" id="{B74970DB-C438-402E-8F3C-C962D85D3BCE}"/>
              </a:ext>
            </a:extLst>
          </p:cNvPr>
          <p:cNvPicPr/>
          <p:nvPr/>
        </p:nvPicPr>
        <p:blipFill>
          <a:blip r:embed="rId3"/>
          <a:stretch>
            <a:fillRect/>
          </a:stretch>
        </p:blipFill>
        <p:spPr>
          <a:xfrm>
            <a:off x="6096000" y="592667"/>
            <a:ext cx="5731510" cy="5875865"/>
          </a:xfrm>
          <a:prstGeom prst="rect">
            <a:avLst/>
          </a:prstGeom>
        </p:spPr>
      </p:pic>
    </p:spTree>
    <p:extLst>
      <p:ext uri="{BB962C8B-B14F-4D97-AF65-F5344CB8AC3E}">
        <p14:creationId xmlns:p14="http://schemas.microsoft.com/office/powerpoint/2010/main" val="27851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5D7181-C964-44A0-A09B-16454195E364}"/>
              </a:ext>
            </a:extLst>
          </p:cNvPr>
          <p:cNvPicPr/>
          <p:nvPr/>
        </p:nvPicPr>
        <p:blipFill>
          <a:blip r:embed="rId2"/>
          <a:stretch>
            <a:fillRect/>
          </a:stretch>
        </p:blipFill>
        <p:spPr>
          <a:xfrm>
            <a:off x="287869" y="321733"/>
            <a:ext cx="5731510" cy="5875868"/>
          </a:xfrm>
          <a:prstGeom prst="rect">
            <a:avLst/>
          </a:prstGeom>
        </p:spPr>
      </p:pic>
      <p:pic>
        <p:nvPicPr>
          <p:cNvPr id="3" name="Picture 2">
            <a:extLst>
              <a:ext uri="{FF2B5EF4-FFF2-40B4-BE49-F238E27FC236}">
                <a16:creationId xmlns:a16="http://schemas.microsoft.com/office/drawing/2014/main" id="{9BA4E8D4-7895-4399-B980-0AA2EF86AB79}"/>
              </a:ext>
            </a:extLst>
          </p:cNvPr>
          <p:cNvPicPr/>
          <p:nvPr/>
        </p:nvPicPr>
        <p:blipFill>
          <a:blip r:embed="rId3"/>
          <a:stretch>
            <a:fillRect/>
          </a:stretch>
        </p:blipFill>
        <p:spPr>
          <a:xfrm>
            <a:off x="6278245" y="592667"/>
            <a:ext cx="5731510" cy="5604934"/>
          </a:xfrm>
          <a:prstGeom prst="rect">
            <a:avLst/>
          </a:prstGeom>
        </p:spPr>
      </p:pic>
    </p:spTree>
    <p:extLst>
      <p:ext uri="{BB962C8B-B14F-4D97-AF65-F5344CB8AC3E}">
        <p14:creationId xmlns:p14="http://schemas.microsoft.com/office/powerpoint/2010/main" val="2674277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F0DE3-1536-4363-BD46-95455CE61754}"/>
              </a:ext>
            </a:extLst>
          </p:cNvPr>
          <p:cNvPicPr/>
          <p:nvPr/>
        </p:nvPicPr>
        <p:blipFill>
          <a:blip r:embed="rId2"/>
          <a:stretch>
            <a:fillRect/>
          </a:stretch>
        </p:blipFill>
        <p:spPr>
          <a:xfrm>
            <a:off x="199178" y="0"/>
            <a:ext cx="5731510" cy="6366935"/>
          </a:xfrm>
          <a:prstGeom prst="rect">
            <a:avLst/>
          </a:prstGeom>
        </p:spPr>
      </p:pic>
      <p:pic>
        <p:nvPicPr>
          <p:cNvPr id="3" name="Picture 2">
            <a:extLst>
              <a:ext uri="{FF2B5EF4-FFF2-40B4-BE49-F238E27FC236}">
                <a16:creationId xmlns:a16="http://schemas.microsoft.com/office/drawing/2014/main" id="{8250E88E-7627-4CBB-9E2B-5AE1A893134F}"/>
              </a:ext>
            </a:extLst>
          </p:cNvPr>
          <p:cNvPicPr/>
          <p:nvPr/>
        </p:nvPicPr>
        <p:blipFill>
          <a:blip r:embed="rId3"/>
          <a:stretch>
            <a:fillRect/>
          </a:stretch>
        </p:blipFill>
        <p:spPr>
          <a:xfrm>
            <a:off x="6261312" y="135467"/>
            <a:ext cx="5731510" cy="6299199"/>
          </a:xfrm>
          <a:prstGeom prst="rect">
            <a:avLst/>
          </a:prstGeom>
        </p:spPr>
      </p:pic>
    </p:spTree>
    <p:extLst>
      <p:ext uri="{BB962C8B-B14F-4D97-AF65-F5344CB8AC3E}">
        <p14:creationId xmlns:p14="http://schemas.microsoft.com/office/powerpoint/2010/main" val="336633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0060F1-2829-4755-9EBF-E8FB214A6AC7}"/>
              </a:ext>
            </a:extLst>
          </p:cNvPr>
          <p:cNvPicPr/>
          <p:nvPr/>
        </p:nvPicPr>
        <p:blipFill>
          <a:blip r:embed="rId2"/>
          <a:stretch>
            <a:fillRect/>
          </a:stretch>
        </p:blipFill>
        <p:spPr>
          <a:xfrm>
            <a:off x="182245" y="541868"/>
            <a:ext cx="5731510" cy="5571066"/>
          </a:xfrm>
          <a:prstGeom prst="rect">
            <a:avLst/>
          </a:prstGeom>
        </p:spPr>
      </p:pic>
      <p:pic>
        <p:nvPicPr>
          <p:cNvPr id="3" name="Picture 2">
            <a:extLst>
              <a:ext uri="{FF2B5EF4-FFF2-40B4-BE49-F238E27FC236}">
                <a16:creationId xmlns:a16="http://schemas.microsoft.com/office/drawing/2014/main" id="{672D4D46-605B-4D89-B842-91593DE09716}"/>
              </a:ext>
            </a:extLst>
          </p:cNvPr>
          <p:cNvPicPr/>
          <p:nvPr/>
        </p:nvPicPr>
        <p:blipFill>
          <a:blip r:embed="rId3"/>
          <a:stretch>
            <a:fillRect/>
          </a:stretch>
        </p:blipFill>
        <p:spPr>
          <a:xfrm>
            <a:off x="6096000" y="541867"/>
            <a:ext cx="5731509" cy="5571066"/>
          </a:xfrm>
          <a:prstGeom prst="rect">
            <a:avLst/>
          </a:prstGeom>
        </p:spPr>
      </p:pic>
    </p:spTree>
    <p:extLst>
      <p:ext uri="{BB962C8B-B14F-4D97-AF65-F5344CB8AC3E}">
        <p14:creationId xmlns:p14="http://schemas.microsoft.com/office/powerpoint/2010/main" val="4104817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FDBC2-A2F7-4A85-937F-D1992CF46A37}"/>
              </a:ext>
            </a:extLst>
          </p:cNvPr>
          <p:cNvPicPr/>
          <p:nvPr/>
        </p:nvPicPr>
        <p:blipFill>
          <a:blip r:embed="rId2"/>
          <a:stretch>
            <a:fillRect/>
          </a:stretch>
        </p:blipFill>
        <p:spPr>
          <a:xfrm>
            <a:off x="148378" y="508000"/>
            <a:ext cx="5947622" cy="5774267"/>
          </a:xfrm>
          <a:prstGeom prst="rect">
            <a:avLst/>
          </a:prstGeom>
        </p:spPr>
      </p:pic>
      <p:pic>
        <p:nvPicPr>
          <p:cNvPr id="3" name="Picture 2">
            <a:extLst>
              <a:ext uri="{FF2B5EF4-FFF2-40B4-BE49-F238E27FC236}">
                <a16:creationId xmlns:a16="http://schemas.microsoft.com/office/drawing/2014/main" id="{96960744-B582-4600-88F6-569F6B1BCCD8}"/>
              </a:ext>
            </a:extLst>
          </p:cNvPr>
          <p:cNvPicPr/>
          <p:nvPr/>
        </p:nvPicPr>
        <p:blipFill>
          <a:blip r:embed="rId3"/>
          <a:stretch>
            <a:fillRect/>
          </a:stretch>
        </p:blipFill>
        <p:spPr>
          <a:xfrm>
            <a:off x="6312112" y="508000"/>
            <a:ext cx="5731510" cy="5774267"/>
          </a:xfrm>
          <a:prstGeom prst="rect">
            <a:avLst/>
          </a:prstGeom>
        </p:spPr>
      </p:pic>
    </p:spTree>
    <p:extLst>
      <p:ext uri="{BB962C8B-B14F-4D97-AF65-F5344CB8AC3E}">
        <p14:creationId xmlns:p14="http://schemas.microsoft.com/office/powerpoint/2010/main" val="404668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820B-F20F-46D4-8567-91907BE0514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51A63E5-E60A-46B1-AF0D-E274B1814CCD}"/>
              </a:ext>
            </a:extLst>
          </p:cNvPr>
          <p:cNvSpPr>
            <a:spLocks noGrp="1"/>
          </p:cNvSpPr>
          <p:nvPr>
            <p:ph idx="1"/>
          </p:nvPr>
        </p:nvSpPr>
        <p:spPr/>
        <p:txBody>
          <a:bodyPr>
            <a:noAutofit/>
          </a:bodyPr>
          <a:lstStyle/>
          <a:p>
            <a:pPr marL="0" indent="0">
              <a:buNone/>
            </a:pPr>
            <a:r>
              <a:rPr lang="en-IN" sz="1800" dirty="0">
                <a:effectLst/>
              </a:rPr>
              <a:t> The Kumta -info, for Windows allows users to search for  services by attributes address and contact information . He /She can also save the information for the future references. Before going access the information user need to login page by accepting the terms and conditions. This is will be helpful for the people who need the information of </a:t>
            </a:r>
            <a:r>
              <a:rPr lang="en-IN" sz="1800" dirty="0" err="1">
                <a:effectLst/>
              </a:rPr>
              <a:t>kumta</a:t>
            </a:r>
            <a:r>
              <a:rPr lang="en-IN" sz="1800" dirty="0">
                <a:effectLst/>
              </a:rPr>
              <a:t> , In emergency condition they can access the hospitals and medical shops near Kumta . And this website will be useful for the tourists for searching the tourist places in Kumta . The people who wish to go for their  destination they can book online ticket for their journey by accessing the information present in our website. There is information about the Schools which will be help for the parents for selecting the Schools which meets their requirements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u="sng" dirty="0">
                <a:effectLst/>
              </a:rPr>
              <a:t>PREFACE:</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First of all  I would like to say that project is very essential part of our educational </a:t>
            </a:r>
            <a:r>
              <a:rPr lang="en-IN" sz="1800" dirty="0" err="1">
                <a:effectLst/>
              </a:rPr>
              <a:t>quota.If</a:t>
            </a:r>
            <a:r>
              <a:rPr lang="en-IN" sz="1800" dirty="0">
                <a:effectLst/>
              </a:rPr>
              <a:t> we are going  only  for theory  parts, it cannot gives us perfect knowledge.</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This project  work  “</a:t>
            </a:r>
            <a:r>
              <a:rPr lang="en-IN" sz="1800" dirty="0" err="1">
                <a:effectLst/>
              </a:rPr>
              <a:t>kumta</a:t>
            </a:r>
            <a:r>
              <a:rPr lang="en-IN" sz="1800" dirty="0">
                <a:effectLst/>
              </a:rPr>
              <a:t>-info”  website is  presents against you for project  as subject in. This website is developed for study purpose of computer student .In this website it requires only registration for users which is also </a:t>
            </a:r>
            <a:r>
              <a:rPr lang="en-IN" sz="1800" dirty="0" err="1">
                <a:effectLst/>
              </a:rPr>
              <a:t>free.For</a:t>
            </a:r>
            <a:r>
              <a:rPr lang="en-IN" sz="1800" dirty="0">
                <a:effectLst/>
              </a:rPr>
              <a:t> that he/she should have an email account like </a:t>
            </a:r>
            <a:r>
              <a:rPr lang="en-IN" sz="1800" dirty="0" err="1">
                <a:effectLst/>
              </a:rPr>
              <a:t>Yahoo,Rediff,Hotmail,Gmail</a:t>
            </a:r>
            <a:r>
              <a:rPr lang="en-IN" sz="1800" dirty="0">
                <a:effectLst/>
              </a:rPr>
              <a:t> </a:t>
            </a:r>
            <a:r>
              <a:rPr lang="en-IN" sz="1800" dirty="0" err="1">
                <a:effectLst/>
              </a:rPr>
              <a:t>etc.This</a:t>
            </a:r>
            <a:r>
              <a:rPr lang="en-IN" sz="1800" dirty="0">
                <a:effectLst/>
              </a:rPr>
              <a:t> kumtainfo.com website is developed  in </a:t>
            </a:r>
            <a:r>
              <a:rPr lang="en-IN" sz="1800" dirty="0" err="1">
                <a:effectLst/>
              </a:rPr>
              <a:t>programmimg</a:t>
            </a:r>
            <a:r>
              <a:rPr lang="en-IN" sz="1800" dirty="0">
                <a:effectLst/>
              </a:rPr>
              <a:t> language.</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This website is quite easy in operating so that person can able to use it easily.</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Your co-operate in form of suggestions and comments are most welcome to improve any knowledge and project.</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b="1" dirty="0">
                <a:effectLst/>
              </a:rPr>
              <a:t> </a:t>
            </a:r>
            <a:endParaRPr lang="en-US" sz="1800" dirty="0">
              <a:effectLst/>
            </a:endParaRPr>
          </a:p>
          <a:p>
            <a:pPr marL="0" indent="0">
              <a:buNone/>
            </a:pPr>
            <a:r>
              <a:rPr lang="en-IN" sz="1800" b="1" dirty="0">
                <a:effectLst/>
              </a:rPr>
              <a:t> </a:t>
            </a:r>
            <a:endParaRPr lang="en-US" sz="1800" dirty="0"/>
          </a:p>
        </p:txBody>
      </p:sp>
    </p:spTree>
    <p:extLst>
      <p:ext uri="{BB962C8B-B14F-4D97-AF65-F5344CB8AC3E}">
        <p14:creationId xmlns:p14="http://schemas.microsoft.com/office/powerpoint/2010/main" val="452396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0A3F-B403-493B-99E0-3CDB22A6A0C0}"/>
              </a:ext>
            </a:extLst>
          </p:cNvPr>
          <p:cNvSpPr>
            <a:spLocks noGrp="1"/>
          </p:cNvSpPr>
          <p:nvPr>
            <p:ph type="title"/>
          </p:nvPr>
        </p:nvSpPr>
        <p:spPr/>
        <p:txBody>
          <a:bodyPr>
            <a:normAutofit/>
          </a:bodyPr>
          <a:lstStyle/>
          <a:p>
            <a:r>
              <a:rPr lang="en-US" sz="4800" dirty="0"/>
              <a:t>contents</a:t>
            </a:r>
          </a:p>
        </p:txBody>
      </p:sp>
      <p:sp>
        <p:nvSpPr>
          <p:cNvPr id="3" name="Content Placeholder 2">
            <a:extLst>
              <a:ext uri="{FF2B5EF4-FFF2-40B4-BE49-F238E27FC236}">
                <a16:creationId xmlns:a16="http://schemas.microsoft.com/office/drawing/2014/main" id="{BEB591A1-7C20-48C8-876B-F034E76238A4}"/>
              </a:ext>
            </a:extLst>
          </p:cNvPr>
          <p:cNvSpPr>
            <a:spLocks noGrp="1"/>
          </p:cNvSpPr>
          <p:nvPr>
            <p:ph idx="1"/>
          </p:nvPr>
        </p:nvSpPr>
        <p:spPr/>
        <p:txBody>
          <a:bodyPr>
            <a:noAutofit/>
          </a:bodyPr>
          <a:lstStyle/>
          <a:p>
            <a:r>
              <a:rPr lang="en-US" sz="2800" dirty="0"/>
              <a:t>Introducton</a:t>
            </a:r>
          </a:p>
          <a:p>
            <a:r>
              <a:rPr lang="en-US" sz="2800" dirty="0"/>
              <a:t>Objective of the project</a:t>
            </a:r>
          </a:p>
          <a:p>
            <a:r>
              <a:rPr lang="en-US" sz="2800" dirty="0"/>
              <a:t>Hardware and Software Requirements</a:t>
            </a:r>
          </a:p>
          <a:p>
            <a:r>
              <a:rPr lang="en-US" sz="2800" dirty="0"/>
              <a:t>About the project</a:t>
            </a:r>
          </a:p>
          <a:p>
            <a:r>
              <a:rPr lang="en-US" sz="2800" dirty="0"/>
              <a:t>Outputs</a:t>
            </a:r>
          </a:p>
          <a:p>
            <a:r>
              <a:rPr lang="en-US" sz="2800" dirty="0"/>
              <a:t>Conclusion</a:t>
            </a:r>
          </a:p>
          <a:p>
            <a:pPr marL="0" indent="0">
              <a:buNone/>
            </a:pPr>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334686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2DE6-80F0-4AB9-9326-CA9871F47876}"/>
              </a:ext>
            </a:extLst>
          </p:cNvPr>
          <p:cNvSpPr>
            <a:spLocks noGrp="1"/>
          </p:cNvSpPr>
          <p:nvPr>
            <p:ph type="title"/>
          </p:nvPr>
        </p:nvSpPr>
        <p:spPr>
          <a:xfrm>
            <a:off x="913793" y="0"/>
            <a:ext cx="10353761" cy="1326321"/>
          </a:xfrm>
        </p:spPr>
        <p:txBody>
          <a:bodyPr>
            <a:normAutofit/>
          </a:bodyPr>
          <a:lstStyle/>
          <a:p>
            <a:r>
              <a:rPr lang="en-US" sz="4800" dirty="0"/>
              <a:t>InTRODUCTION</a:t>
            </a:r>
          </a:p>
        </p:txBody>
      </p:sp>
      <p:sp>
        <p:nvSpPr>
          <p:cNvPr id="3" name="Content Placeholder 2">
            <a:extLst>
              <a:ext uri="{FF2B5EF4-FFF2-40B4-BE49-F238E27FC236}">
                <a16:creationId xmlns:a16="http://schemas.microsoft.com/office/drawing/2014/main" id="{D6A98A98-1500-47F9-AB2D-95743F898EA7}"/>
              </a:ext>
            </a:extLst>
          </p:cNvPr>
          <p:cNvSpPr>
            <a:spLocks noGrp="1"/>
          </p:cNvSpPr>
          <p:nvPr>
            <p:ph idx="1"/>
          </p:nvPr>
        </p:nvSpPr>
        <p:spPr>
          <a:xfrm>
            <a:off x="203554" y="1365397"/>
            <a:ext cx="11774237" cy="4127205"/>
          </a:xfrm>
        </p:spPr>
        <p:txBody>
          <a:bodyPr>
            <a:noAutofit/>
          </a:bodyPr>
          <a:lstStyle/>
          <a:p>
            <a:pPr marL="0" indent="0">
              <a:buNone/>
            </a:pPr>
            <a:r>
              <a:rPr lang="en-IN" sz="2800" dirty="0"/>
              <a:t>Our  project ” Kumta ­-Info”  provides local search for different services in Kumta over the phone and website. We used MySQL Server(database) to store data. We tried to do it perfect but humans do mistakes only so that we have put suggestion part also for users so that can help us to improve our software.</a:t>
            </a:r>
            <a:endParaRPr lang="en-US" sz="2800" dirty="0"/>
          </a:p>
          <a:p>
            <a:pPr marL="0" indent="0">
              <a:buNone/>
            </a:pPr>
            <a:r>
              <a:rPr lang="en-IN" sz="2800" dirty="0"/>
              <a:t> </a:t>
            </a:r>
            <a:endParaRPr lang="en-US" sz="2800" dirty="0"/>
          </a:p>
          <a:p>
            <a:pPr marL="0" indent="0">
              <a:buNone/>
            </a:pPr>
            <a:r>
              <a:rPr lang="en-IN" sz="2800" dirty="0"/>
              <a:t>Our project will gives contact details of local merchants and also location of their store .Address and contact information about Hotels, Medical shops, Hospitals, Travellers, Tourist places is available for users.</a:t>
            </a:r>
            <a:endParaRPr lang="en-US" sz="2800" dirty="0"/>
          </a:p>
          <a:p>
            <a:pPr marL="0" indent="0">
              <a:buNone/>
            </a:pPr>
            <a:r>
              <a:rPr lang="en-IN" sz="2800" b="1" dirty="0"/>
              <a:t> </a:t>
            </a:r>
            <a:endParaRPr lang="en-US" sz="2800" dirty="0"/>
          </a:p>
          <a:p>
            <a:pPr marL="0" indent="0">
              <a:buNone/>
            </a:pPr>
            <a:endParaRPr lang="en-US" sz="2800" dirty="0"/>
          </a:p>
        </p:txBody>
      </p:sp>
    </p:spTree>
    <p:extLst>
      <p:ext uri="{BB962C8B-B14F-4D97-AF65-F5344CB8AC3E}">
        <p14:creationId xmlns:p14="http://schemas.microsoft.com/office/powerpoint/2010/main" val="2603667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5573-3EF4-4943-ACA9-AEAC405DBA48}"/>
              </a:ext>
            </a:extLst>
          </p:cNvPr>
          <p:cNvSpPr>
            <a:spLocks noGrp="1"/>
          </p:cNvSpPr>
          <p:nvPr>
            <p:ph type="title"/>
          </p:nvPr>
        </p:nvSpPr>
        <p:spPr>
          <a:xfrm>
            <a:off x="924445" y="0"/>
            <a:ext cx="10353761" cy="1326321"/>
          </a:xfrm>
        </p:spPr>
        <p:txBody>
          <a:bodyPr>
            <a:normAutofit/>
          </a:bodyPr>
          <a:lstStyle/>
          <a:p>
            <a:br>
              <a:rPr lang="en-IN" sz="4400" dirty="0">
                <a:effectLst/>
              </a:rPr>
            </a:br>
            <a:r>
              <a:rPr lang="en-IN" sz="4400" dirty="0">
                <a:effectLst/>
              </a:rPr>
              <a:t>Objective of the Project</a:t>
            </a:r>
            <a:endParaRPr lang="en-US" sz="4400" dirty="0"/>
          </a:p>
        </p:txBody>
      </p:sp>
      <p:sp>
        <p:nvSpPr>
          <p:cNvPr id="3" name="Content Placeholder 2">
            <a:extLst>
              <a:ext uri="{FF2B5EF4-FFF2-40B4-BE49-F238E27FC236}">
                <a16:creationId xmlns:a16="http://schemas.microsoft.com/office/drawing/2014/main" id="{5DC5E491-3E19-4406-A474-D354BDA566E7}"/>
              </a:ext>
            </a:extLst>
          </p:cNvPr>
          <p:cNvSpPr>
            <a:spLocks noGrp="1"/>
          </p:cNvSpPr>
          <p:nvPr>
            <p:ph idx="1"/>
          </p:nvPr>
        </p:nvSpPr>
        <p:spPr>
          <a:xfrm>
            <a:off x="425303" y="962644"/>
            <a:ext cx="11766697" cy="5485605"/>
          </a:xfrm>
        </p:spPr>
        <p:txBody>
          <a:bodyPr>
            <a:noAutofit/>
          </a:bodyPr>
          <a:lstStyle/>
          <a:p>
            <a:pPr marL="0" indent="0">
              <a:buNone/>
            </a:pPr>
            <a:endParaRPr lang="en-IN" sz="4000" dirty="0">
              <a:effectLst/>
            </a:endParaRPr>
          </a:p>
          <a:p>
            <a:pPr marL="0" indent="0">
              <a:buNone/>
            </a:pPr>
            <a:r>
              <a:rPr lang="en-IN" sz="4000" dirty="0">
                <a:effectLst/>
              </a:rPr>
              <a:t>Our project  “ Kumta­-Info” is that provides local search for different services in Kumta over the phone and website. It is a platform that provides the local search related services to users across Kumta through website.    </a:t>
            </a:r>
            <a:endParaRPr lang="en-US" sz="4000" dirty="0">
              <a:effectLst/>
            </a:endParaRPr>
          </a:p>
          <a:p>
            <a:pPr marL="0" indent="0">
              <a:buNone/>
            </a:pPr>
            <a:endParaRPr lang="en-US" sz="4000" dirty="0"/>
          </a:p>
        </p:txBody>
      </p:sp>
    </p:spTree>
    <p:extLst>
      <p:ext uri="{BB962C8B-B14F-4D97-AF65-F5344CB8AC3E}">
        <p14:creationId xmlns:p14="http://schemas.microsoft.com/office/powerpoint/2010/main" val="286150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5B17-A27F-44A4-9A04-3461A7B08ECA}"/>
              </a:ext>
            </a:extLst>
          </p:cNvPr>
          <p:cNvSpPr>
            <a:spLocks noGrp="1"/>
          </p:cNvSpPr>
          <p:nvPr>
            <p:ph type="title"/>
          </p:nvPr>
        </p:nvSpPr>
        <p:spPr>
          <a:xfrm>
            <a:off x="913795" y="-12149"/>
            <a:ext cx="10353761" cy="1326321"/>
          </a:xfrm>
        </p:spPr>
        <p:txBody>
          <a:bodyPr>
            <a:normAutofit/>
          </a:bodyPr>
          <a:lstStyle/>
          <a:p>
            <a:r>
              <a:rPr lang="en-IN" sz="2400" dirty="0">
                <a:solidFill>
                  <a:srgbClr val="FFFF00"/>
                </a:solidFill>
                <a:effectLst/>
              </a:rPr>
              <a:t>HARDWARE AND SOFTWARE REQUIREMENTs</a:t>
            </a:r>
            <a:endParaRPr lang="en-US" sz="2400" dirty="0">
              <a:solidFill>
                <a:srgbClr val="FFFF00"/>
              </a:solidFill>
            </a:endParaRPr>
          </a:p>
        </p:txBody>
      </p:sp>
      <p:sp>
        <p:nvSpPr>
          <p:cNvPr id="3" name="Content Placeholder 2">
            <a:extLst>
              <a:ext uri="{FF2B5EF4-FFF2-40B4-BE49-F238E27FC236}">
                <a16:creationId xmlns:a16="http://schemas.microsoft.com/office/drawing/2014/main" id="{535B875B-6949-4F34-BDBD-9997C6B46CB0}"/>
              </a:ext>
            </a:extLst>
          </p:cNvPr>
          <p:cNvSpPr>
            <a:spLocks noGrp="1"/>
          </p:cNvSpPr>
          <p:nvPr>
            <p:ph idx="1"/>
          </p:nvPr>
        </p:nvSpPr>
        <p:spPr>
          <a:xfrm>
            <a:off x="913795" y="850660"/>
            <a:ext cx="10768793" cy="5616702"/>
          </a:xfrm>
        </p:spPr>
        <p:txBody>
          <a:bodyPr>
            <a:noAutofit/>
          </a:bodyPr>
          <a:lstStyle/>
          <a:p>
            <a:pPr marL="0" indent="0">
              <a:buNone/>
            </a:pPr>
            <a:r>
              <a:rPr lang="en-IN" sz="2400" b="1" dirty="0">
                <a:solidFill>
                  <a:srgbClr val="FF0000"/>
                </a:solidFill>
                <a:effectLst/>
              </a:rPr>
              <a:t>Hardware Requirements:</a:t>
            </a:r>
            <a:endParaRPr lang="en-US" sz="2400" dirty="0">
              <a:solidFill>
                <a:srgbClr val="FF0000"/>
              </a:solidFill>
              <a:effectLst/>
            </a:endParaRPr>
          </a:p>
          <a:p>
            <a:pPr marL="0" indent="0">
              <a:buNone/>
            </a:pPr>
            <a:r>
              <a:rPr lang="en-IN" sz="1800" dirty="0">
                <a:effectLst/>
              </a:rPr>
              <a:t> Processor                                :Intel® Core(TM) i3-7020U CPU @2.30GHz</a:t>
            </a:r>
            <a:endParaRPr lang="en-US" sz="1800" dirty="0">
              <a:effectLst/>
            </a:endParaRPr>
          </a:p>
          <a:p>
            <a:pPr marL="0" indent="0">
              <a:buNone/>
            </a:pPr>
            <a:r>
              <a:rPr lang="en-IN" sz="1800" dirty="0">
                <a:effectLst/>
              </a:rPr>
              <a:t>RAM                                         :1GB or More</a:t>
            </a:r>
            <a:endParaRPr lang="en-US" sz="1800" dirty="0">
              <a:effectLst/>
            </a:endParaRPr>
          </a:p>
          <a:p>
            <a:pPr marL="0" indent="0">
              <a:buNone/>
            </a:pPr>
            <a:r>
              <a:rPr lang="en-IN" sz="1800" dirty="0">
                <a:effectLst/>
              </a:rPr>
              <a:t>Hard Disk                                :80GB or More </a:t>
            </a:r>
            <a:endParaRPr lang="en-US" sz="1800" dirty="0">
              <a:effectLst/>
            </a:endParaRPr>
          </a:p>
          <a:p>
            <a:pPr marL="0" indent="0">
              <a:buNone/>
            </a:pPr>
            <a:r>
              <a:rPr lang="en-IN" sz="1800" dirty="0">
                <a:effectLst/>
              </a:rPr>
              <a:t>Monitor                                   :15”CRT,or LCD Monitor</a:t>
            </a:r>
            <a:endParaRPr lang="en-US" sz="1800" dirty="0">
              <a:effectLst/>
            </a:endParaRPr>
          </a:p>
          <a:p>
            <a:pPr marL="0" indent="0">
              <a:buNone/>
            </a:pPr>
            <a:r>
              <a:rPr lang="en-IN" sz="1800" dirty="0">
                <a:effectLst/>
              </a:rPr>
              <a:t>Keyboard                                :Normal or Multimedia</a:t>
            </a:r>
            <a:endParaRPr lang="en-US" sz="1800" dirty="0">
              <a:effectLst/>
            </a:endParaRPr>
          </a:p>
          <a:p>
            <a:pPr marL="0" indent="0">
              <a:buNone/>
            </a:pPr>
            <a:r>
              <a:rPr lang="en-IN" sz="1800" dirty="0">
                <a:effectLst/>
              </a:rPr>
              <a:t>Mouse                                     :Compatible Mouse</a:t>
            </a:r>
            <a:endParaRPr lang="en-US" sz="1800" dirty="0">
              <a:effectLst/>
            </a:endParaRPr>
          </a:p>
          <a:p>
            <a:pPr marL="0" indent="0">
              <a:buNone/>
            </a:pPr>
            <a:r>
              <a:rPr lang="en-IN" sz="1800" dirty="0">
                <a:effectLst/>
              </a:rPr>
              <a:t> </a:t>
            </a:r>
            <a:endParaRPr lang="en-US" sz="1800" dirty="0">
              <a:effectLst/>
            </a:endParaRPr>
          </a:p>
          <a:p>
            <a:pPr marL="0" indent="0">
              <a:buNone/>
            </a:pPr>
            <a:r>
              <a:rPr lang="en-IN" sz="2400" b="1" dirty="0">
                <a:solidFill>
                  <a:srgbClr val="FF0000"/>
                </a:solidFill>
                <a:effectLst/>
              </a:rPr>
              <a:t>Software </a:t>
            </a:r>
            <a:r>
              <a:rPr lang="en-IN" sz="2400" b="1" dirty="0" err="1">
                <a:solidFill>
                  <a:srgbClr val="FF0000"/>
                </a:solidFill>
                <a:effectLst/>
              </a:rPr>
              <a:t>Requirments</a:t>
            </a:r>
            <a:r>
              <a:rPr lang="en-IN" sz="2400" b="1" dirty="0">
                <a:solidFill>
                  <a:srgbClr val="FF0000"/>
                </a:solidFill>
                <a:effectLst/>
              </a:rPr>
              <a:t>:</a:t>
            </a:r>
            <a:endParaRPr lang="en-US" sz="2400" dirty="0">
              <a:solidFill>
                <a:srgbClr val="FF0000"/>
              </a:solidFill>
              <a:effectLst/>
            </a:endParaRPr>
          </a:p>
          <a:p>
            <a:pPr marL="0" indent="0">
              <a:buNone/>
            </a:pPr>
            <a:r>
              <a:rPr lang="en-IN" sz="1800" dirty="0">
                <a:effectLst/>
              </a:rPr>
              <a:t>Operating System                  : Any OS (Windows XP or open source)</a:t>
            </a:r>
            <a:endParaRPr lang="en-US" sz="1800" dirty="0">
              <a:effectLst/>
            </a:endParaRPr>
          </a:p>
          <a:p>
            <a:pPr marL="0" indent="0">
              <a:buNone/>
            </a:pPr>
            <a:r>
              <a:rPr lang="en-IN" sz="1800" dirty="0">
                <a:effectLst/>
              </a:rPr>
              <a:t>Front End                                : php</a:t>
            </a:r>
            <a:endParaRPr lang="en-US" sz="1800" dirty="0">
              <a:effectLst/>
            </a:endParaRPr>
          </a:p>
          <a:p>
            <a:pPr marL="0" indent="0">
              <a:buNone/>
            </a:pPr>
            <a:r>
              <a:rPr lang="en-IN" sz="1800" dirty="0">
                <a:effectLst/>
              </a:rPr>
              <a:t>Back-End                                :My SQL</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dirty="0">
                <a:effectLst/>
              </a:rPr>
              <a:t> </a:t>
            </a:r>
            <a:endParaRPr lang="en-US" sz="1800" dirty="0">
              <a:effectLst/>
            </a:endParaRPr>
          </a:p>
          <a:p>
            <a:pPr marL="0" indent="0">
              <a:buNone/>
            </a:pPr>
            <a:r>
              <a:rPr lang="en-IN" sz="1800" b="1" dirty="0">
                <a:effectLst/>
              </a:rPr>
              <a:t> </a:t>
            </a:r>
            <a:endParaRPr lang="en-US" sz="1800" dirty="0">
              <a:effectLst/>
            </a:endParaRPr>
          </a:p>
          <a:p>
            <a:pPr marL="0" indent="0">
              <a:buNone/>
            </a:pPr>
            <a:r>
              <a:rPr lang="en-IN" sz="1800" b="1" dirty="0">
                <a:effectLst/>
              </a:rPr>
              <a:t> </a:t>
            </a:r>
            <a:endParaRPr lang="en-US" sz="1800" dirty="0">
              <a:effectLst/>
            </a:endParaRPr>
          </a:p>
          <a:p>
            <a:pPr marL="0" indent="0">
              <a:buNone/>
            </a:pPr>
            <a:br>
              <a:rPr lang="en-IN" sz="1800" b="1" u="sng" dirty="0">
                <a:effectLst/>
              </a:rPr>
            </a:br>
            <a:r>
              <a:rPr lang="en-IN" sz="1800" b="1" dirty="0">
                <a:effectLst/>
              </a:rPr>
              <a:t> </a:t>
            </a:r>
            <a:endParaRPr lang="en-US" sz="1800" dirty="0">
              <a:effectLst/>
            </a:endParaRPr>
          </a:p>
          <a:p>
            <a:pPr marL="0" indent="0">
              <a:buNone/>
            </a:pPr>
            <a:endParaRPr lang="en-US" sz="1800" dirty="0"/>
          </a:p>
        </p:txBody>
      </p:sp>
    </p:spTree>
    <p:extLst>
      <p:ext uri="{BB962C8B-B14F-4D97-AF65-F5344CB8AC3E}">
        <p14:creationId xmlns:p14="http://schemas.microsoft.com/office/powerpoint/2010/main" val="410350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A7A5-959B-4273-90CD-62435DF0E635}"/>
              </a:ext>
            </a:extLst>
          </p:cNvPr>
          <p:cNvSpPr>
            <a:spLocks noGrp="1"/>
          </p:cNvSpPr>
          <p:nvPr>
            <p:ph type="title"/>
          </p:nvPr>
        </p:nvSpPr>
        <p:spPr>
          <a:xfrm>
            <a:off x="919119" y="-198474"/>
            <a:ext cx="10353761" cy="1326321"/>
          </a:xfrm>
        </p:spPr>
        <p:txBody>
          <a:bodyPr/>
          <a:lstStyle/>
          <a:p>
            <a:r>
              <a:rPr lang="en-US" dirty="0">
                <a:solidFill>
                  <a:srgbClr val="FF0000"/>
                </a:solidFill>
              </a:rPr>
              <a:t>About  the project </a:t>
            </a:r>
          </a:p>
        </p:txBody>
      </p:sp>
      <p:sp>
        <p:nvSpPr>
          <p:cNvPr id="3" name="Content Placeholder 2">
            <a:extLst>
              <a:ext uri="{FF2B5EF4-FFF2-40B4-BE49-F238E27FC236}">
                <a16:creationId xmlns:a16="http://schemas.microsoft.com/office/drawing/2014/main" id="{98B93363-CF0D-4E31-A18A-4D152DD20DD0}"/>
              </a:ext>
            </a:extLst>
          </p:cNvPr>
          <p:cNvSpPr>
            <a:spLocks noGrp="1"/>
          </p:cNvSpPr>
          <p:nvPr>
            <p:ph idx="1"/>
          </p:nvPr>
        </p:nvSpPr>
        <p:spPr>
          <a:xfrm>
            <a:off x="0" y="803382"/>
            <a:ext cx="12355032" cy="7803502"/>
          </a:xfrm>
        </p:spPr>
        <p:txBody>
          <a:bodyPr>
            <a:noAutofit/>
          </a:bodyPr>
          <a:lstStyle/>
          <a:p>
            <a:pPr marL="0" indent="0">
              <a:buNone/>
            </a:pPr>
            <a:r>
              <a:rPr lang="en-IN" sz="2400" dirty="0">
                <a:effectLst/>
              </a:rPr>
              <a:t>Our project  “Kumta­-Info” is that provides local search for different services in Kumta over the phone and website.It is a platform that provides the local search related services to users across Kumta through website.    </a:t>
            </a:r>
            <a:endParaRPr lang="en-US" sz="2400" dirty="0">
              <a:effectLst/>
            </a:endParaRPr>
          </a:p>
          <a:p>
            <a:pPr marL="0" indent="0">
              <a:buNone/>
            </a:pPr>
            <a:r>
              <a:rPr lang="en-IN" sz="2400" dirty="0">
                <a:effectLst/>
              </a:rPr>
              <a:t>                              The Kumta-info, for Windows allows users to search for  services by attributes address and contact information .He/She can also save the information for the future references. Before going access the information user need to login page by accepting the terms and conditions. This is will be helpful for the people who need the information this website will be useful for the tourists for searching the tourist places in </a:t>
            </a:r>
            <a:r>
              <a:rPr lang="en-IN" sz="2400" dirty="0" err="1">
                <a:effectLst/>
              </a:rPr>
              <a:t>Kumta,In</a:t>
            </a:r>
            <a:r>
              <a:rPr lang="en-IN" sz="2400" dirty="0">
                <a:effectLst/>
              </a:rPr>
              <a:t> emergency condition they can access the hospitals and medical shops near Kumta. The people who wish to go for their  destination they can book online ticket for their journey by accessing the information present in our website. There is information about the Schools which will be help for the parents for selecting the Schools which meets their </a:t>
            </a:r>
            <a:r>
              <a:rPr lang="en-IN" sz="2400" dirty="0" err="1">
                <a:effectLst/>
              </a:rPr>
              <a:t>requirments</a:t>
            </a:r>
            <a:r>
              <a:rPr lang="en-IN" sz="2400" dirty="0">
                <a:effectLst/>
              </a:rPr>
              <a:t> .</a:t>
            </a:r>
            <a:endParaRPr lang="en-US" sz="2400" dirty="0">
              <a:effectLst/>
            </a:endParaRPr>
          </a:p>
          <a:p>
            <a:pPr marL="0" indent="0">
              <a:buNone/>
            </a:pPr>
            <a:r>
              <a:rPr lang="en-IN" sz="2400" dirty="0">
                <a:effectLst/>
              </a:rPr>
              <a:t> </a:t>
            </a:r>
            <a:endParaRPr lang="en-US" sz="2400" dirty="0">
              <a:effectLst/>
            </a:endParaRPr>
          </a:p>
          <a:p>
            <a:pPr marL="0" indent="0">
              <a:buNone/>
            </a:pPr>
            <a:r>
              <a:rPr lang="en-IN" sz="2400" dirty="0">
                <a:effectLst/>
              </a:rPr>
              <a:t> </a:t>
            </a:r>
            <a:endParaRPr lang="en-US" sz="2400" dirty="0">
              <a:effectLst/>
            </a:endParaRPr>
          </a:p>
          <a:p>
            <a:pPr marL="0" indent="0">
              <a:buNone/>
            </a:pPr>
            <a:r>
              <a:rPr lang="en-IN" sz="2400" dirty="0">
                <a:effectLst/>
              </a:rPr>
              <a:t> </a:t>
            </a:r>
            <a:endParaRPr lang="en-US" sz="2400" dirty="0">
              <a:effectLst/>
            </a:endParaRPr>
          </a:p>
          <a:p>
            <a:pPr marL="0" indent="0">
              <a:buNone/>
            </a:pPr>
            <a:endParaRPr lang="en-US" sz="2400" dirty="0"/>
          </a:p>
        </p:txBody>
      </p:sp>
    </p:spTree>
    <p:extLst>
      <p:ext uri="{BB962C8B-B14F-4D97-AF65-F5344CB8AC3E}">
        <p14:creationId xmlns:p14="http://schemas.microsoft.com/office/powerpoint/2010/main" val="3670856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9D4E-6E25-4788-BDAA-E71AEC6E211B}"/>
              </a:ext>
            </a:extLst>
          </p:cNvPr>
          <p:cNvSpPr>
            <a:spLocks noGrp="1"/>
          </p:cNvSpPr>
          <p:nvPr>
            <p:ph type="title"/>
          </p:nvPr>
        </p:nvSpPr>
        <p:spPr>
          <a:xfrm>
            <a:off x="3759200" y="265779"/>
            <a:ext cx="5002723" cy="1126435"/>
          </a:xfrm>
        </p:spPr>
        <p:txBody>
          <a:bodyPr/>
          <a:lstStyle/>
          <a:p>
            <a:r>
              <a:rPr lang="en-US" dirty="0"/>
              <a:t>Outputs</a:t>
            </a:r>
          </a:p>
        </p:txBody>
      </p:sp>
      <p:pic>
        <p:nvPicPr>
          <p:cNvPr id="4" name="Content Placeholder 3">
            <a:extLst>
              <a:ext uri="{FF2B5EF4-FFF2-40B4-BE49-F238E27FC236}">
                <a16:creationId xmlns:a16="http://schemas.microsoft.com/office/drawing/2014/main" id="{4B1BCFFB-22A9-4ABD-B7E0-5C21A2A8B2F4}"/>
              </a:ext>
            </a:extLst>
          </p:cNvPr>
          <p:cNvPicPr>
            <a:picLocks noGrp="1"/>
          </p:cNvPicPr>
          <p:nvPr>
            <p:ph idx="1"/>
          </p:nvPr>
        </p:nvPicPr>
        <p:blipFill>
          <a:blip r:embed="rId2"/>
          <a:stretch>
            <a:fillRect/>
          </a:stretch>
        </p:blipFill>
        <p:spPr>
          <a:xfrm>
            <a:off x="504714" y="1392214"/>
            <a:ext cx="5513696" cy="4957786"/>
          </a:xfrm>
          <a:prstGeom prst="rect">
            <a:avLst/>
          </a:prstGeom>
        </p:spPr>
      </p:pic>
      <p:pic>
        <p:nvPicPr>
          <p:cNvPr id="5" name="Picture 4">
            <a:extLst>
              <a:ext uri="{FF2B5EF4-FFF2-40B4-BE49-F238E27FC236}">
                <a16:creationId xmlns:a16="http://schemas.microsoft.com/office/drawing/2014/main" id="{25D98F7F-5074-434A-91DD-EE5996ABD8ED}"/>
              </a:ext>
            </a:extLst>
          </p:cNvPr>
          <p:cNvPicPr/>
          <p:nvPr/>
        </p:nvPicPr>
        <p:blipFill>
          <a:blip r:embed="rId3"/>
          <a:stretch>
            <a:fillRect/>
          </a:stretch>
        </p:blipFill>
        <p:spPr>
          <a:xfrm>
            <a:off x="6173592" y="1392214"/>
            <a:ext cx="5754552" cy="4957785"/>
          </a:xfrm>
          <a:prstGeom prst="rect">
            <a:avLst/>
          </a:prstGeom>
        </p:spPr>
      </p:pic>
    </p:spTree>
    <p:extLst>
      <p:ext uri="{BB962C8B-B14F-4D97-AF65-F5344CB8AC3E}">
        <p14:creationId xmlns:p14="http://schemas.microsoft.com/office/powerpoint/2010/main" val="4600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50C89-3E23-4388-9E7D-1ADD029AB463}"/>
              </a:ext>
            </a:extLst>
          </p:cNvPr>
          <p:cNvPicPr/>
          <p:nvPr/>
        </p:nvPicPr>
        <p:blipFill>
          <a:blip r:embed="rId2"/>
          <a:stretch>
            <a:fillRect/>
          </a:stretch>
        </p:blipFill>
        <p:spPr>
          <a:xfrm>
            <a:off x="364490" y="609600"/>
            <a:ext cx="5731510" cy="5909733"/>
          </a:xfrm>
          <a:prstGeom prst="rect">
            <a:avLst/>
          </a:prstGeom>
        </p:spPr>
      </p:pic>
      <p:pic>
        <p:nvPicPr>
          <p:cNvPr id="3" name="Picture 2">
            <a:extLst>
              <a:ext uri="{FF2B5EF4-FFF2-40B4-BE49-F238E27FC236}">
                <a16:creationId xmlns:a16="http://schemas.microsoft.com/office/drawing/2014/main" id="{B140BCFE-4914-4FCA-BF5A-01785B2CCA83}"/>
              </a:ext>
            </a:extLst>
          </p:cNvPr>
          <p:cNvPicPr/>
          <p:nvPr/>
        </p:nvPicPr>
        <p:blipFill>
          <a:blip r:embed="rId3"/>
          <a:stretch>
            <a:fillRect/>
          </a:stretch>
        </p:blipFill>
        <p:spPr>
          <a:xfrm>
            <a:off x="6278245" y="592668"/>
            <a:ext cx="5731510" cy="5909732"/>
          </a:xfrm>
          <a:prstGeom prst="rect">
            <a:avLst/>
          </a:prstGeom>
        </p:spPr>
      </p:pic>
    </p:spTree>
    <p:extLst>
      <p:ext uri="{BB962C8B-B14F-4D97-AF65-F5344CB8AC3E}">
        <p14:creationId xmlns:p14="http://schemas.microsoft.com/office/powerpoint/2010/main" val="101455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CE801B-D7EF-4E1F-93F1-7288AE072C27}"/>
              </a:ext>
            </a:extLst>
          </p:cNvPr>
          <p:cNvPicPr/>
          <p:nvPr/>
        </p:nvPicPr>
        <p:blipFill>
          <a:blip r:embed="rId2"/>
          <a:stretch>
            <a:fillRect/>
          </a:stretch>
        </p:blipFill>
        <p:spPr>
          <a:xfrm>
            <a:off x="178851" y="677333"/>
            <a:ext cx="5552660" cy="5638800"/>
          </a:xfrm>
          <a:prstGeom prst="rect">
            <a:avLst/>
          </a:prstGeom>
        </p:spPr>
      </p:pic>
      <p:pic>
        <p:nvPicPr>
          <p:cNvPr id="3" name="Picture 2">
            <a:extLst>
              <a:ext uri="{FF2B5EF4-FFF2-40B4-BE49-F238E27FC236}">
                <a16:creationId xmlns:a16="http://schemas.microsoft.com/office/drawing/2014/main" id="{E13CCFD8-6A51-4C4C-8FD1-4DC30E4463C6}"/>
              </a:ext>
            </a:extLst>
          </p:cNvPr>
          <p:cNvPicPr/>
          <p:nvPr/>
        </p:nvPicPr>
        <p:blipFill>
          <a:blip r:embed="rId3"/>
          <a:stretch>
            <a:fillRect/>
          </a:stretch>
        </p:blipFill>
        <p:spPr>
          <a:xfrm>
            <a:off x="5976729" y="677333"/>
            <a:ext cx="6036420" cy="5520267"/>
          </a:xfrm>
          <a:prstGeom prst="rect">
            <a:avLst/>
          </a:prstGeom>
        </p:spPr>
      </p:pic>
    </p:spTree>
    <p:extLst>
      <p:ext uri="{BB962C8B-B14F-4D97-AF65-F5344CB8AC3E}">
        <p14:creationId xmlns:p14="http://schemas.microsoft.com/office/powerpoint/2010/main" val="1253800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emplate>TM04033921[[fn=Damask]]</Template>
  <TotalTime>334</TotalTime>
  <Words>767</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Bookman Old Style</vt:lpstr>
      <vt:lpstr>Rockwell</vt:lpstr>
      <vt:lpstr>Damask</vt:lpstr>
      <vt:lpstr>PowerPoint Presentation</vt:lpstr>
      <vt:lpstr>contents</vt:lpstr>
      <vt:lpstr>InTRODUCTION</vt:lpstr>
      <vt:lpstr> Objective of the Project</vt:lpstr>
      <vt:lpstr>HARDWARE AND SOFTWARE REQUIREMENTs</vt:lpstr>
      <vt:lpstr>About  the project </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32</cp:revision>
  <dcterms:created xsi:type="dcterms:W3CDTF">2021-11-08T14:14:03Z</dcterms:created>
  <dcterms:modified xsi:type="dcterms:W3CDTF">2021-11-10T13:43:41Z</dcterms:modified>
</cp:coreProperties>
</file>